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63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05"/>
    <p:restoredTop sz="94708"/>
  </p:normalViewPr>
  <p:slideViewPr>
    <p:cSldViewPr snapToGrid="0" snapToObjects="1">
      <p:cViewPr varScale="1">
        <p:scale>
          <a:sx n="87" d="100"/>
          <a:sy n="87" d="100"/>
        </p:scale>
        <p:origin x="22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FFC23-FD05-4447-8989-17EC9D7A23C7}" type="datetimeFigureOut">
              <a:rPr lang="en-US" smtClean="0"/>
              <a:t>11/5/16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821D6-FE36-3342-8931-5C97D6B35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58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5821D6-FE36-3342-8931-5C97D6B355B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19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www.gitbook.com/book/mrmlnc/less-guidebook-for-beginners/detail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uk-UA" sz="6600" dirty="0" smtClean="0"/>
              <a:t>препроцесори</a:t>
            </a:r>
            <a:endParaRPr lang="en-US" sz="6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27" y="3956280"/>
            <a:ext cx="2769889" cy="90685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5127" y="3956280"/>
            <a:ext cx="8361229" cy="1086237"/>
          </a:xfrm>
        </p:spPr>
        <p:txBody>
          <a:bodyPr/>
          <a:lstStyle/>
          <a:p>
            <a:pPr algn="r"/>
            <a:r>
              <a:rPr lang="en-US" dirty="0" smtClean="0"/>
              <a:t> Andriy Zherdiy</a:t>
            </a:r>
          </a:p>
          <a:p>
            <a:pPr algn="r"/>
            <a:r>
              <a:rPr lang="en-US" sz="1800" dirty="0" err="1"/>
              <a:t>a</a:t>
            </a:r>
            <a:r>
              <a:rPr lang="en-US" sz="1800" dirty="0" err="1" smtClean="0"/>
              <a:t>ndriy.zherdiy@outlook.com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993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Про що </a:t>
            </a:r>
            <a:r>
              <a:rPr lang="uk-UA" dirty="0" err="1" smtClean="0"/>
              <a:t>йтиме</a:t>
            </a:r>
            <a:r>
              <a:rPr lang="uk-UA" dirty="0" smtClean="0"/>
              <a:t> мова?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Призначення</a:t>
            </a:r>
            <a:endParaRPr lang="uk-UA" dirty="0" smtClean="0"/>
          </a:p>
          <a:p>
            <a:r>
              <a:rPr lang="en-US" dirty="0" smtClean="0"/>
              <a:t>LESS</a:t>
            </a:r>
            <a:endParaRPr lang="uk-UA" dirty="0" smtClean="0"/>
          </a:p>
          <a:p>
            <a:r>
              <a:rPr lang="en-US" dirty="0" smtClean="0"/>
              <a:t>SASS/SCSS</a:t>
            </a:r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116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Призначення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Препроцесор </a:t>
            </a:r>
            <a:r>
              <a:rPr lang="mr-IN" dirty="0" smtClean="0"/>
              <a:t>–</a:t>
            </a:r>
            <a:r>
              <a:rPr lang="uk-UA" dirty="0" smtClean="0"/>
              <a:t> програма котра приймає дані на вході і видає </a:t>
            </a:r>
            <a:r>
              <a:rPr lang="uk-UA" dirty="0"/>
              <a:t>д</a:t>
            </a:r>
            <a:r>
              <a:rPr lang="uk-UA" dirty="0" smtClean="0"/>
              <a:t>ані на виході призначені для входу іншої програми (наприклад компілятор)</a:t>
            </a:r>
            <a:endParaRPr lang="uk-UA" dirty="0" smtClean="0"/>
          </a:p>
          <a:p>
            <a:r>
              <a:rPr lang="uk-UA" dirty="0" smtClean="0"/>
              <a:t>Препроцесори заощаджують наш час і роблять рутинні речі за нас завдяки своїм особливостям</a:t>
            </a:r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90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LESS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43866"/>
            <a:ext cx="9601200" cy="4550458"/>
          </a:xfrm>
        </p:spPr>
        <p:txBody>
          <a:bodyPr>
            <a:normAutofit/>
          </a:bodyPr>
          <a:lstStyle/>
          <a:p>
            <a:r>
              <a:rPr lang="uk-UA" dirty="0" smtClean="0"/>
              <a:t>Що таке </a:t>
            </a:r>
            <a:r>
              <a:rPr lang="en-US" dirty="0" smtClean="0"/>
              <a:t>LESS</a:t>
            </a:r>
            <a:endParaRPr lang="uk-UA" dirty="0"/>
          </a:p>
          <a:p>
            <a:r>
              <a:rPr lang="uk-UA" dirty="0" smtClean="0"/>
              <a:t>Як користуватись </a:t>
            </a:r>
          </a:p>
          <a:p>
            <a:pPr lvl="1"/>
            <a:r>
              <a:rPr lang="uk-UA" dirty="0" smtClean="0"/>
              <a:t>Конвертація через </a:t>
            </a:r>
            <a:r>
              <a:rPr lang="en-US" dirty="0" smtClean="0"/>
              <a:t>JavaScript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less.js</a:t>
            </a:r>
            <a:endParaRPr lang="en-US" dirty="0" smtClean="0"/>
          </a:p>
          <a:p>
            <a:pPr lvl="1"/>
            <a:r>
              <a:rPr lang="uk-UA" dirty="0" smtClean="0"/>
              <a:t>Компіляція в </a:t>
            </a:r>
            <a:r>
              <a:rPr lang="en-US" dirty="0" smtClean="0"/>
              <a:t>CSS</a:t>
            </a:r>
            <a:endParaRPr lang="uk-UA" dirty="0" smtClean="0"/>
          </a:p>
          <a:p>
            <a:r>
              <a:rPr lang="uk-UA" dirty="0" smtClean="0"/>
              <a:t>Змінні</a:t>
            </a:r>
          </a:p>
          <a:p>
            <a:r>
              <a:rPr lang="uk-UA" dirty="0" smtClean="0"/>
              <a:t>Область бачення змінних</a:t>
            </a:r>
            <a:endParaRPr lang="en-US" dirty="0" smtClean="0"/>
          </a:p>
          <a:p>
            <a:r>
              <a:rPr lang="en-US" dirty="0" err="1" smtClean="0"/>
              <a:t>З</a:t>
            </a:r>
            <a:r>
              <a:rPr lang="uk-UA" dirty="0" smtClean="0"/>
              <a:t>мінні в змінних</a:t>
            </a:r>
            <a:endParaRPr lang="en-US" dirty="0"/>
          </a:p>
          <a:p>
            <a:r>
              <a:rPr lang="uk-UA" dirty="0" smtClean="0"/>
              <a:t>Операції з к</a:t>
            </a:r>
            <a:r>
              <a:rPr lang="uk-UA" dirty="0" smtClean="0"/>
              <a:t>ольорами</a:t>
            </a:r>
          </a:p>
          <a:p>
            <a:r>
              <a:rPr lang="uk-UA" dirty="0" smtClean="0"/>
              <a:t>Функції для кольорів </a:t>
            </a:r>
            <a:r>
              <a:rPr lang="mr-IN" dirty="0" smtClean="0"/>
              <a:t>–</a:t>
            </a:r>
            <a:r>
              <a:rPr lang="uk-UA" dirty="0" smtClean="0"/>
              <a:t> </a:t>
            </a:r>
            <a:r>
              <a:rPr lang="en-US" dirty="0" smtClean="0"/>
              <a:t>lighten</a:t>
            </a:r>
            <a:r>
              <a:rPr lang="uk-UA" dirty="0" smtClean="0"/>
              <a:t>, </a:t>
            </a:r>
            <a:r>
              <a:rPr lang="en-US" dirty="0" smtClean="0"/>
              <a:t>darken</a:t>
            </a:r>
            <a:r>
              <a:rPr lang="uk-UA" dirty="0" smtClean="0"/>
              <a:t>, </a:t>
            </a:r>
            <a:r>
              <a:rPr lang="en-US" dirty="0" smtClean="0"/>
              <a:t>desaturate</a:t>
            </a:r>
            <a:r>
              <a:rPr lang="uk-UA" dirty="0" smtClean="0"/>
              <a:t>, </a:t>
            </a:r>
            <a:r>
              <a:rPr lang="en-US" dirty="0" smtClean="0"/>
              <a:t>saturate</a:t>
            </a:r>
            <a:r>
              <a:rPr lang="uk-UA" dirty="0" smtClean="0"/>
              <a:t>, </a:t>
            </a:r>
            <a:r>
              <a:rPr lang="en-US" dirty="0"/>
              <a:t>spin</a:t>
            </a:r>
            <a:r>
              <a:rPr lang="uk-UA" dirty="0" smtClean="0"/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396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LESS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43865"/>
            <a:ext cx="9601200" cy="4756935"/>
          </a:xfrm>
        </p:spPr>
        <p:txBody>
          <a:bodyPr>
            <a:normAutofit/>
          </a:bodyPr>
          <a:lstStyle/>
          <a:p>
            <a:r>
              <a:rPr lang="uk-UA" dirty="0" smtClean="0"/>
              <a:t>Вкладеність </a:t>
            </a:r>
            <a:endParaRPr lang="en-US" dirty="0" smtClean="0"/>
          </a:p>
          <a:p>
            <a:r>
              <a:rPr lang="mr-IN" dirty="0" err="1" smtClean="0"/>
              <a:t>Прим</a:t>
            </a:r>
            <a:r>
              <a:rPr lang="uk-UA" dirty="0" smtClean="0"/>
              <a:t>і</a:t>
            </a:r>
            <a:r>
              <a:rPr lang="mr-IN" dirty="0" err="1" smtClean="0"/>
              <a:t>си</a:t>
            </a:r>
            <a:r>
              <a:rPr lang="mr-IN" dirty="0" smtClean="0"/>
              <a:t> </a:t>
            </a:r>
            <a:r>
              <a:rPr lang="mr-IN" dirty="0"/>
              <a:t>(</a:t>
            </a:r>
            <a:r>
              <a:rPr lang="mr-IN" dirty="0" err="1"/>
              <a:t>mixins</a:t>
            </a:r>
            <a:r>
              <a:rPr lang="mr-IN" dirty="0" smtClean="0"/>
              <a:t>)</a:t>
            </a:r>
            <a:endParaRPr lang="uk-UA" dirty="0" smtClean="0"/>
          </a:p>
          <a:p>
            <a:r>
              <a:rPr lang="uk-UA" dirty="0" smtClean="0"/>
              <a:t>Приміси з параметрами</a:t>
            </a:r>
          </a:p>
          <a:p>
            <a:r>
              <a:rPr lang="uk-UA" dirty="0" smtClean="0"/>
              <a:t>Значення по замовчуванню, </a:t>
            </a:r>
            <a:r>
              <a:rPr lang="en-US" dirty="0"/>
              <a:t>@arguments</a:t>
            </a:r>
            <a:r>
              <a:rPr lang="uk-UA" dirty="0" smtClean="0"/>
              <a:t>  </a:t>
            </a:r>
          </a:p>
          <a:p>
            <a:r>
              <a:rPr lang="uk-UA" dirty="0" smtClean="0"/>
              <a:t>Строкова інтерполяція</a:t>
            </a:r>
          </a:p>
          <a:p>
            <a:r>
              <a:rPr lang="ru-RU" dirty="0" smtClean="0"/>
              <a:t>Е</a:t>
            </a:r>
            <a:r>
              <a:rPr lang="uk-UA" dirty="0" err="1" smtClean="0"/>
              <a:t>кранування</a:t>
            </a:r>
            <a:r>
              <a:rPr lang="uk-UA" dirty="0" smtClean="0"/>
              <a:t> </a:t>
            </a:r>
            <a:endParaRPr lang="mr-IN" dirty="0"/>
          </a:p>
          <a:p>
            <a:r>
              <a:rPr lang="uk-UA" dirty="0" smtClean="0"/>
              <a:t>Імпорт</a:t>
            </a:r>
          </a:p>
          <a:p>
            <a:r>
              <a:rPr lang="uk-UA" dirty="0" err="1" smtClean="0"/>
              <a:t>Коментарії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738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en-US" dirty="0" smtClean="0"/>
              <a:t>SASS/SCSS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Історія</a:t>
            </a:r>
          </a:p>
          <a:p>
            <a:r>
              <a:rPr lang="uk-UA" dirty="0" smtClean="0"/>
              <a:t>Як користуватись</a:t>
            </a:r>
          </a:p>
          <a:p>
            <a:r>
              <a:rPr lang="uk-UA" dirty="0" smtClean="0"/>
              <a:t>Змінні</a:t>
            </a:r>
          </a:p>
          <a:p>
            <a:r>
              <a:rPr lang="uk-UA" dirty="0" smtClean="0"/>
              <a:t>Операції зі змінними</a:t>
            </a:r>
          </a:p>
          <a:p>
            <a:r>
              <a:rPr lang="uk-UA" dirty="0" err="1" smtClean="0"/>
              <a:t>Вложеність</a:t>
            </a:r>
            <a:endParaRPr lang="uk-UA" dirty="0" smtClean="0"/>
          </a:p>
          <a:p>
            <a:r>
              <a:rPr lang="en-US" dirty="0" smtClean="0"/>
              <a:t>@import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mixin</a:t>
            </a:r>
            <a:endParaRPr lang="en-US" dirty="0" smtClean="0"/>
          </a:p>
          <a:p>
            <a:r>
              <a:rPr lang="en-US" dirty="0" smtClean="0"/>
              <a:t>@include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277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Література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https://</a:t>
            </a:r>
            <a:r>
              <a:rPr lang="en-US" smtClean="0">
                <a:hlinkClick r:id="rId3"/>
              </a:rPr>
              <a:t>www.gitbook.com</a:t>
            </a:r>
            <a:r>
              <a:rPr lang="en-US" dirty="0" smtClean="0">
                <a:hlinkClick r:id="rId3"/>
              </a:rPr>
              <a:t>/book/mrmlnc/less-guidebook-for-beginners/details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45948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353</TotalTime>
  <Words>130</Words>
  <Application>Microsoft Macintosh PowerPoint</Application>
  <PresentationFormat>Widescreen</PresentationFormat>
  <Paragraphs>44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Franklin Gothic Book</vt:lpstr>
      <vt:lpstr>Mangal</vt:lpstr>
      <vt:lpstr>Crop</vt:lpstr>
      <vt:lpstr>препроцесори</vt:lpstr>
      <vt:lpstr>Про що йтиме мова? </vt:lpstr>
      <vt:lpstr>Призначення </vt:lpstr>
      <vt:lpstr>LESS </vt:lpstr>
      <vt:lpstr>LESS </vt:lpstr>
      <vt:lpstr>SASS/SCSS</vt:lpstr>
      <vt:lpstr>Література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 - World Wide Web</dc:title>
  <dc:creator>Andriy Zherdiy</dc:creator>
  <cp:lastModifiedBy>Andriy Zherdiy</cp:lastModifiedBy>
  <cp:revision>26</cp:revision>
  <dcterms:created xsi:type="dcterms:W3CDTF">2016-10-22T04:22:12Z</dcterms:created>
  <dcterms:modified xsi:type="dcterms:W3CDTF">2016-11-05T06:18:50Z</dcterms:modified>
</cp:coreProperties>
</file>

<file path=docProps/thumbnail.jpeg>
</file>